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2" d="100"/>
          <a:sy n="72" d="100"/>
        </p:scale>
        <p:origin x="4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2190699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3619429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71570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77825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4382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1690473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2948403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194844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252658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753CEA-119E-4A16-A701-D83D2DC0A96B}"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334891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753CEA-119E-4A16-A701-D83D2DC0A96B}"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174579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753CEA-119E-4A16-A701-D83D2DC0A96B}" type="datetimeFigureOut">
              <a:rPr lang="en-US" smtClean="0"/>
              <a:t>5/13/2021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2754163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753CEA-119E-4A16-A701-D83D2DC0A96B}" type="datetimeFigureOut">
              <a:rPr lang="en-US" smtClean="0"/>
              <a:t>5/13/2021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2764114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53CEA-119E-4A16-A701-D83D2DC0A96B}" type="datetimeFigureOut">
              <a:rPr lang="en-US" smtClean="0"/>
              <a:t>5/13/2021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2308122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753CEA-119E-4A16-A701-D83D2DC0A96B}"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1268545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753CEA-119E-4A16-A701-D83D2DC0A96B}"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FD01E-EBF3-4064-A425-E8FDD0655C5D}" type="slidenum">
              <a:rPr lang="en-US" smtClean="0"/>
              <a:t>‹#›</a:t>
            </a:fld>
            <a:endParaRPr lang="en-US"/>
          </a:p>
        </p:txBody>
      </p:sp>
    </p:spTree>
    <p:extLst>
      <p:ext uri="{BB962C8B-B14F-4D97-AF65-F5344CB8AC3E}">
        <p14:creationId xmlns:p14="http://schemas.microsoft.com/office/powerpoint/2010/main" val="300588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753CEA-119E-4A16-A701-D83D2DC0A96B}" type="datetimeFigureOut">
              <a:rPr lang="en-US" smtClean="0"/>
              <a:t>5/13/2021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84FD01E-EBF3-4064-A425-E8FDD0655C5D}" type="slidenum">
              <a:rPr lang="en-US" smtClean="0"/>
              <a:t>‹#›</a:t>
            </a:fld>
            <a:endParaRPr lang="en-US"/>
          </a:p>
        </p:txBody>
      </p:sp>
    </p:spTree>
    <p:extLst>
      <p:ext uri="{BB962C8B-B14F-4D97-AF65-F5344CB8AC3E}">
        <p14:creationId xmlns:p14="http://schemas.microsoft.com/office/powerpoint/2010/main" val="226833168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Bachelor of Science Pharmacy and Bachelor of Science Nursing</a:t>
            </a:r>
          </a:p>
        </p:txBody>
      </p:sp>
      <p:sp>
        <p:nvSpPr>
          <p:cNvPr id="3" name="Subtitle 2"/>
          <p:cNvSpPr>
            <a:spLocks noGrp="1"/>
          </p:cNvSpPr>
          <p:nvPr>
            <p:ph type="subTitle" idx="1"/>
          </p:nvPr>
        </p:nvSpPr>
        <p:spPr/>
        <p:txBody>
          <a:bodyPr/>
          <a:lstStyle/>
          <a:p>
            <a:pPr algn="l"/>
            <a:r>
              <a:rPr lang="en-US" dirty="0"/>
              <a:t>Student name:</a:t>
            </a:r>
          </a:p>
        </p:txBody>
      </p:sp>
    </p:spTree>
    <p:extLst>
      <p:ext uri="{BB962C8B-B14F-4D97-AF65-F5344CB8AC3E}">
        <p14:creationId xmlns:p14="http://schemas.microsoft.com/office/powerpoint/2010/main" val="3665239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Rationale</a:t>
            </a:r>
          </a:p>
        </p:txBody>
      </p:sp>
      <p:sp>
        <p:nvSpPr>
          <p:cNvPr id="3" name="Content Placeholder 2"/>
          <p:cNvSpPr>
            <a:spLocks noGrp="1"/>
          </p:cNvSpPr>
          <p:nvPr>
            <p:ph idx="1"/>
          </p:nvPr>
        </p:nvSpPr>
        <p:spPr/>
        <p:txBody>
          <a:bodyPr/>
          <a:lstStyle/>
          <a:p>
            <a:r>
              <a:rPr lang="en-US" dirty="0"/>
              <a:t>This topic on a comparison of courses is very relevant in making prior decisions before joining any learning institution.</a:t>
            </a:r>
          </a:p>
          <a:p>
            <a:r>
              <a:rPr lang="en-US" dirty="0"/>
              <a:t>It is mainly aimed at helping me in choosing the right course by evaluating the differences between various courses.</a:t>
            </a:r>
          </a:p>
          <a:p>
            <a:r>
              <a:rPr lang="en-US" dirty="0"/>
              <a:t>Bachelor of science Nursing is a field dealing in health and treatment while bachelor of science Pharmacy is a field dealing in medicines and drugs administered to a patient.</a:t>
            </a:r>
          </a:p>
        </p:txBody>
      </p:sp>
    </p:spTree>
    <p:extLst>
      <p:ext uri="{BB962C8B-B14F-4D97-AF65-F5344CB8AC3E}">
        <p14:creationId xmlns:p14="http://schemas.microsoft.com/office/powerpoint/2010/main" val="3354591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Preview</a:t>
            </a:r>
          </a:p>
        </p:txBody>
      </p:sp>
      <p:sp>
        <p:nvSpPr>
          <p:cNvPr id="3" name="Content Placeholder 2"/>
          <p:cNvSpPr>
            <a:spLocks noGrp="1"/>
          </p:cNvSpPr>
          <p:nvPr>
            <p:ph idx="1"/>
          </p:nvPr>
        </p:nvSpPr>
        <p:spPr/>
        <p:txBody>
          <a:bodyPr/>
          <a:lstStyle/>
          <a:p>
            <a:r>
              <a:rPr lang="en-US" dirty="0"/>
              <a:t>To answer my question, I researched on these two closely related courses.</a:t>
            </a:r>
          </a:p>
          <a:p>
            <a:r>
              <a:rPr lang="en-US" dirty="0"/>
              <a:t>In this case, I have preferred Johns Hopkins School of Medicine M.D in weighing the relevance's of the two courses that I am interested in pursuing.</a:t>
            </a:r>
          </a:p>
          <a:p>
            <a:r>
              <a:rPr lang="en-US" dirty="0"/>
              <a:t>This educational institution has provided me with enough details as to which course I should pursue.</a:t>
            </a:r>
          </a:p>
          <a:p>
            <a:pPr marL="0" indent="0">
              <a:buNone/>
            </a:pPr>
            <a:endParaRPr lang="en-US" dirty="0"/>
          </a:p>
        </p:txBody>
      </p:sp>
    </p:spTree>
    <p:extLst>
      <p:ext uri="{BB962C8B-B14F-4D97-AF65-F5344CB8AC3E}">
        <p14:creationId xmlns:p14="http://schemas.microsoft.com/office/powerpoint/2010/main" val="799027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Education</a:t>
            </a:r>
          </a:p>
        </p:txBody>
      </p:sp>
      <p:sp>
        <p:nvSpPr>
          <p:cNvPr id="3" name="Content Placeholder 2"/>
          <p:cNvSpPr>
            <a:spLocks noGrp="1"/>
          </p:cNvSpPr>
          <p:nvPr>
            <p:ph idx="1"/>
          </p:nvPr>
        </p:nvSpPr>
        <p:spPr/>
        <p:txBody>
          <a:bodyPr>
            <a:normAutofit/>
          </a:bodyPr>
          <a:lstStyle/>
          <a:p>
            <a:r>
              <a:rPr lang="en-US" dirty="0"/>
              <a:t>. The education requirements for Bachelor of Science Pharmacy include the following; Minimum Mean Grade of B+ and above in high school examination and a Mean grade of B+ and above in Chemistry, with at least B(Plain) in Mathematics ("Prerequisites, Requirements, and Policies | Johns Hopkins University School of Medicine M.D. Program," </a:t>
            </a:r>
            <a:r>
              <a:rPr lang="en-US" dirty="0" err="1"/>
              <a:t>n.d.</a:t>
            </a:r>
            <a:r>
              <a:rPr lang="en-US" dirty="0"/>
              <a:t>). </a:t>
            </a:r>
          </a:p>
          <a:p>
            <a:r>
              <a:rPr lang="en-US" dirty="0"/>
              <a:t>The educational requirements of Bachelor of Science in nursing are the following; Mean Grade of B in high school; B- in Biology and Chemistry; and either Mathematics or Physics; and English. A weighted 36points and above is a must, or 'A' Level – 3 passes in Biology and Chemistry and either Mathematics or Physics. There are no additional certificates in this field. </a:t>
            </a:r>
          </a:p>
          <a:p>
            <a:endParaRPr lang="en-US" dirty="0"/>
          </a:p>
        </p:txBody>
      </p:sp>
    </p:spTree>
    <p:extLst>
      <p:ext uri="{BB962C8B-B14F-4D97-AF65-F5344CB8AC3E}">
        <p14:creationId xmlns:p14="http://schemas.microsoft.com/office/powerpoint/2010/main" val="934674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Fees and payments</a:t>
            </a:r>
          </a:p>
        </p:txBody>
      </p:sp>
      <p:sp>
        <p:nvSpPr>
          <p:cNvPr id="3" name="Content Placeholder 2"/>
          <p:cNvSpPr>
            <a:spLocks noGrp="1"/>
          </p:cNvSpPr>
          <p:nvPr>
            <p:ph idx="1"/>
          </p:nvPr>
        </p:nvSpPr>
        <p:spPr/>
        <p:txBody>
          <a:bodyPr/>
          <a:lstStyle/>
          <a:p>
            <a:r>
              <a:rPr lang="en-US" dirty="0"/>
              <a:t>The fees in the Bachelor of science nursing is full-time MSN: $41,724, full-time MSN or MPH: $57,420, while the fees of bachelor of science pharmacist are $31,820</a:t>
            </a:r>
          </a:p>
          <a:p>
            <a:r>
              <a:rPr lang="en-US" dirty="0"/>
              <a:t>(full-time MPH—5 periods). Therefore, this is the total fee, and the accommodation is at the university premises ("Tuition &amp; Costs | Johns Hopkins University," </a:t>
            </a:r>
            <a:r>
              <a:rPr lang="en-US" dirty="0" err="1"/>
              <a:t>n.d.</a:t>
            </a:r>
            <a:r>
              <a:rPr lang="en-US" dirty="0"/>
              <a:t>)</a:t>
            </a:r>
          </a:p>
          <a:p>
            <a:endParaRPr lang="en-US" dirty="0"/>
          </a:p>
        </p:txBody>
      </p:sp>
    </p:spTree>
    <p:extLst>
      <p:ext uri="{BB962C8B-B14F-4D97-AF65-F5344CB8AC3E}">
        <p14:creationId xmlns:p14="http://schemas.microsoft.com/office/powerpoint/2010/main" val="427527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Employability</a:t>
            </a:r>
          </a:p>
        </p:txBody>
      </p:sp>
      <p:sp>
        <p:nvSpPr>
          <p:cNvPr id="3" name="Content Placeholder 2"/>
          <p:cNvSpPr>
            <a:spLocks noGrp="1"/>
          </p:cNvSpPr>
          <p:nvPr>
            <p:ph idx="1"/>
          </p:nvPr>
        </p:nvSpPr>
        <p:spPr/>
        <p:txBody>
          <a:bodyPr>
            <a:normAutofit/>
          </a:bodyPr>
          <a:lstStyle/>
          <a:p>
            <a:r>
              <a:rPr lang="en-US" dirty="0"/>
              <a:t>Over the years, due to the need for science teachers, the success rate in securing jobs is almost equal for both choices, that is, Bachelor of science nursing and Bachelor of Science Pharmacy. The two courses relating closely with each other is the reason for almost the same job rate. </a:t>
            </a:r>
          </a:p>
        </p:txBody>
      </p:sp>
    </p:spTree>
    <p:extLst>
      <p:ext uri="{BB962C8B-B14F-4D97-AF65-F5344CB8AC3E}">
        <p14:creationId xmlns:p14="http://schemas.microsoft.com/office/powerpoint/2010/main" val="1016410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Earnings</a:t>
            </a:r>
          </a:p>
        </p:txBody>
      </p:sp>
      <p:sp>
        <p:nvSpPr>
          <p:cNvPr id="3" name="Content Placeholder 2"/>
          <p:cNvSpPr>
            <a:spLocks noGrp="1"/>
          </p:cNvSpPr>
          <p:nvPr>
            <p:ph idx="1"/>
          </p:nvPr>
        </p:nvSpPr>
        <p:spPr/>
        <p:txBody>
          <a:bodyPr/>
          <a:lstStyle/>
          <a:p>
            <a:r>
              <a:rPr lang="en-US" dirty="0"/>
              <a:t>The earnings of a pharmacist is an average of 61938USD. The earning of somewhat experienced is 47000USD. The making of a new pharmacist is 44000USD and the average earning of a professional pharmacist averages 48000USD. </a:t>
            </a:r>
          </a:p>
          <a:p>
            <a:r>
              <a:rPr lang="en-US" dirty="0"/>
              <a:t>The experience level determines the earnings. The average earnings of a nurse are 86524USD. According to the experience levels, the earnings range, with a registered nurse earning 67000USD, a family nurse practitioner making 97000USD and a nursing manager earning 90000USD.</a:t>
            </a:r>
          </a:p>
          <a:p>
            <a:endParaRPr lang="en-US" dirty="0"/>
          </a:p>
        </p:txBody>
      </p:sp>
    </p:spTree>
    <p:extLst>
      <p:ext uri="{BB962C8B-B14F-4D97-AF65-F5344CB8AC3E}">
        <p14:creationId xmlns:p14="http://schemas.microsoft.com/office/powerpoint/2010/main" val="2446513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condition</a:t>
            </a:r>
          </a:p>
        </p:txBody>
      </p:sp>
      <p:sp>
        <p:nvSpPr>
          <p:cNvPr id="3" name="Content Placeholder 2"/>
          <p:cNvSpPr>
            <a:spLocks noGrp="1"/>
          </p:cNvSpPr>
          <p:nvPr>
            <p:ph idx="1"/>
          </p:nvPr>
        </p:nvSpPr>
        <p:spPr/>
        <p:txBody>
          <a:bodyPr>
            <a:normAutofit/>
          </a:bodyPr>
          <a:lstStyle/>
          <a:p>
            <a:r>
              <a:rPr lang="en-US" dirty="0"/>
              <a:t>A nursing course requires working from a hospital, while a pharmacist requires working in laboratories and chemists. The nurse handles patients who are ailing or for check-ups while the pharmacist handles every type of medicine. </a:t>
            </a:r>
          </a:p>
          <a:p>
            <a:r>
              <a:rPr lang="en-US" dirty="0"/>
              <a:t>In both professions, good thinking and decision-making are a necessity. However, there are laws that both jobs have to follow. With the nurse having to consult doctors before making complex decisions, the pharmacist should also consult from the various departments in the laboratories.</a:t>
            </a:r>
          </a:p>
          <a:p>
            <a:r>
              <a:rPr lang="en-US" dirty="0"/>
              <a:t> In nursing, the consequence of making a mistake is more severe as compared to a pharmacist. The results are due to the outcomes of the error.</a:t>
            </a:r>
          </a:p>
          <a:p>
            <a:endParaRPr lang="en-US" dirty="0"/>
          </a:p>
        </p:txBody>
      </p:sp>
    </p:spTree>
    <p:extLst>
      <p:ext uri="{BB962C8B-B14F-4D97-AF65-F5344CB8AC3E}">
        <p14:creationId xmlns:p14="http://schemas.microsoft.com/office/powerpoint/2010/main" val="3670594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3" name="Content Placeholder 2"/>
          <p:cNvSpPr>
            <a:spLocks noGrp="1"/>
          </p:cNvSpPr>
          <p:nvPr>
            <p:ph idx="1"/>
          </p:nvPr>
        </p:nvSpPr>
        <p:spPr/>
        <p:txBody>
          <a:bodyPr>
            <a:normAutofit/>
          </a:bodyPr>
          <a:lstStyle/>
          <a:p>
            <a:r>
              <a:rPr lang="en-US" dirty="0"/>
              <a:t>Bachelor of Science in Nursing (BSN) Salary | </a:t>
            </a:r>
            <a:r>
              <a:rPr lang="en-US" dirty="0" err="1"/>
              <a:t>PayScale</a:t>
            </a:r>
            <a:r>
              <a:rPr lang="en-US" dirty="0"/>
              <a:t>. (</a:t>
            </a:r>
            <a:r>
              <a:rPr lang="en-US" dirty="0" err="1"/>
              <a:t>n.d.</a:t>
            </a:r>
            <a:r>
              <a:rPr lang="en-US" dirty="0"/>
              <a:t>). Retrieved from https://www.payscale.com/research/US/Degree=Bachelor_of_Science_in_Nursing_(BSN)/Salary</a:t>
            </a:r>
          </a:p>
          <a:p>
            <a:r>
              <a:rPr lang="en-US" dirty="0"/>
              <a:t>Prerequisites, Requirements, and Policies | Johns Hopkins University School of Medicine M.D. Program. (</a:t>
            </a:r>
            <a:r>
              <a:rPr lang="en-US" dirty="0" err="1"/>
              <a:t>n.d.</a:t>
            </a:r>
            <a:r>
              <a:rPr lang="en-US" dirty="0"/>
              <a:t>). Retrieved from https://www.hopkinsmedicine.org/som/education-programs/md-program/application-process/prerequisites-requirements-and-policies.html</a:t>
            </a:r>
          </a:p>
          <a:p>
            <a:r>
              <a:rPr lang="en-US" dirty="0"/>
              <a:t>Tuition &amp; Costs | Johns Hopkins University. (</a:t>
            </a:r>
            <a:r>
              <a:rPr lang="en-US" dirty="0" err="1"/>
              <a:t>n.d.</a:t>
            </a:r>
            <a:r>
              <a:rPr lang="en-US" dirty="0"/>
              <a:t>). Retrieved from https://www.jhu.edu/admissions/tuition/</a:t>
            </a:r>
          </a:p>
          <a:p>
            <a:endParaRPr lang="en-US" dirty="0"/>
          </a:p>
        </p:txBody>
      </p:sp>
    </p:spTree>
    <p:extLst>
      <p:ext uri="{BB962C8B-B14F-4D97-AF65-F5344CB8AC3E}">
        <p14:creationId xmlns:p14="http://schemas.microsoft.com/office/powerpoint/2010/main" val="71401516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TotalTime>
  <Words>740</Words>
  <Application>Microsoft Office PowerPoint</Application>
  <PresentationFormat>Widescreen</PresentationFormat>
  <Paragraphs>29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Bachelor of Science Pharmacy and Bachelor of Science Nursing</vt:lpstr>
      <vt:lpstr>Rationale</vt:lpstr>
      <vt:lpstr>Preview</vt:lpstr>
      <vt:lpstr>Education</vt:lpstr>
      <vt:lpstr>Fees and payments</vt:lpstr>
      <vt:lpstr>Employability</vt:lpstr>
      <vt:lpstr>Earnings</vt:lpstr>
      <vt:lpstr>Working condition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Bachelor of Science Pharmacy and Bachelor of Science Nursing</dc:title>
  <dc:creator>Mr.ME</dc:creator>
  <cp:lastModifiedBy>aron</cp:lastModifiedBy>
  <cp:revision>4</cp:revision>
  <dcterms:created xsi:type="dcterms:W3CDTF">2021-05-13T20:09:58Z</dcterms:created>
  <dcterms:modified xsi:type="dcterms:W3CDTF">2021-05-13T20:47:01Z</dcterms:modified>
</cp:coreProperties>
</file>